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78" r:id="rId2"/>
    <p:sldId id="279" r:id="rId3"/>
    <p:sldId id="277" r:id="rId4"/>
    <p:sldId id="282" r:id="rId5"/>
    <p:sldId id="283" r:id="rId6"/>
    <p:sldId id="284" r:id="rId7"/>
    <p:sldId id="285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2A"/>
    <a:srgbClr val="FEA429"/>
    <a:srgbClr val="FFFF01"/>
    <a:srgbClr val="FFA629"/>
    <a:srgbClr val="BB1A00"/>
    <a:srgbClr val="FFB10B"/>
    <a:srgbClr val="BA4B4B"/>
    <a:srgbClr val="DF5656"/>
    <a:srgbClr val="E0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54" d="100"/>
          <a:sy n="54" d="100"/>
        </p:scale>
        <p:origin x="758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25CC04B-CE32-44DC-AF7C-7EECFF0A6F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C7CDD7-C0F2-4233-8220-53E821E0A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E59E3-4D0D-43ED-B575-373FBA3622C4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DE1564-D19F-4F70-958C-17F753D82D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8C2C40-837A-43F8-8D12-2495549A7F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4A827-878D-4A84-8470-1D792B517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26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3EDF-AB0E-4F4A-9641-686D56748E99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39564-428B-4EAA-94C2-50140B2FE9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85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0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989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2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63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Pages couleur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FA08A-5309-4D78-8C15-045CEAB3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CF5ED5-5AEC-4E05-B07D-1623203F9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4A8A15-BCFC-4C83-9A12-383DDEA1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9FC488-811A-4C99-A2D7-98FE92B8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435856-5791-4169-8729-85B3C537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3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984846-D47A-4B48-A7BA-1C403C8D9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177FFF-F863-4B7F-AAE4-2A2B3F81F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8792D9-840B-4C26-9909-742649B8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A59BB3-213A-4D74-BA25-3C0FF9A3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05CABD-2C9E-4F92-BE26-5E380096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66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601EA-CB8E-4C87-B8A5-95B18E4D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16BC0-6EA8-417D-A984-73A37753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92442-EC6A-413F-B9EC-34368341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BDB1A7-96A4-4514-9821-684979BB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6ED4F2-CC09-4BA1-8558-B329AF8A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4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03C00-DF68-429C-8762-A26B41A9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03D60B-8D94-4210-8028-1D42170EA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37FB64-F007-4A7D-BFD9-C3596D45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396D18-95AB-4FB1-A2D0-F3788137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EB4255-D1FC-4FD9-B426-54D1F6B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8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E52CF5-A401-4113-85DA-B898B4D0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61857-B5D6-4A16-BFD9-C34B8A3F6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F26F8B-4C41-4217-A5EC-E4DE60C85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3FF1E-B85D-4F8D-A394-59D7D765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5F8C52-3C4F-4733-816E-11247B20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46BC71-62B9-4398-8BF9-14409917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76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FE48A-14F4-4397-AF6E-F266E6A6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6264B3-FC34-4215-BF9C-3F9A7C5B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9DF67A-C95E-43F0-8297-DC7A18BDA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8E5263-C427-4D00-BA59-C7E6C61A3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1FD7E8-14AE-4233-BD28-441FD6A6F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712E49C-3434-4AED-82EC-0F41A947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71C44F-F1DC-440E-9D77-5871BAB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7462C7-3C81-4BAF-A305-C1498337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17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F5F02-BF11-4691-92A3-43267E82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D7A374-1F54-4E44-AF42-32514E6C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2BAF4F-1BE3-4C63-AFB0-B49D9330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5E3D88-1B35-40A6-AF86-DCFDAD66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60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317A96-8E4D-4A1A-B462-336DB3AF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A944A8-DD68-4AEB-8D92-5AF818B9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1574B3-2E27-413D-B579-B67CBB9A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81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60F29-2156-4D5A-B7AE-52F2C8D0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F18B1-1F41-4B80-9259-108C5E66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D8448-E202-4C8D-9DB2-347AAA874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77FAA1-544C-4930-92AF-BE94EFEE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B5154B-C180-4719-8FBE-D91D560E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9FEBC9-8714-45E2-9778-835D2192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0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412D1-7F6A-47A0-825F-335D422A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AB3561-4E5A-404F-BD3D-0A7FC17F3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D1DD3D-52E7-4696-BA54-BB94C584F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FDE1EB-2D04-4780-A5F9-54F8FDF3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7B18A4-53E0-42C5-A213-EDBCA1E2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C7553-FD06-45D0-9694-98C24020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06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6B5DA1-1C22-4FAE-9112-C6B810BA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4FD8D7-7F9C-41E0-8F70-035585697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73ED7E-EC5F-4B95-8024-689B79B3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29022-7428-43BE-BA4E-C20144E02948}" type="datetimeFigureOut">
              <a:rPr lang="fr-FR" smtClean="0"/>
              <a:t>29/10/2023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650EA2-1CBF-4744-9C2C-CCCD733BB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A31D0-7D25-4CAC-92E2-F0C32A408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1440F010-27EF-4796-A4E9-3059FC1DF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07" t="-23172" r="-23809" b="-21602"/>
          <a:stretch/>
        </p:blipFill>
        <p:spPr>
          <a:xfrm>
            <a:off x="3118104" y="6112805"/>
            <a:ext cx="758952" cy="487089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8A8DAC4A-813F-498B-AFA4-C5282A78A74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9D12595-99B9-4F5B-A565-80E67920B8B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16936" y="2442104"/>
            <a:ext cx="67278" cy="663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BB5BD5-59BC-4B93-8600-731B812CB51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1661121"/>
            <a:ext cx="67278" cy="6638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25BF2FE-CB43-4BDE-9F55-F7BBE3A6E09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782412"/>
            <a:ext cx="67278" cy="6638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0C4BB0-91A5-4F86-8E4C-A65031FEF56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1027223"/>
            <a:ext cx="67278" cy="6638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E65D369-712E-4991-A166-061C7981BDF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32456" y="2600019"/>
            <a:ext cx="67278" cy="663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D3881A6-D4C5-48AA-8843-67072156759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0056" y="2752419"/>
            <a:ext cx="67278" cy="66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503FEAD-8F65-4BAA-9132-BFD3602855E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04557" y="2481598"/>
            <a:ext cx="67278" cy="663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49BD32D-1B00-4A01-AD92-BF68662ED83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83356" y="2118366"/>
            <a:ext cx="67278" cy="6638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5F69BFB-37C3-4A42-8733-8DA0B2EDB2D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99734" y="2363177"/>
            <a:ext cx="67278" cy="6638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DF56F4E-63E9-42C9-AE6D-F987C6F2A90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934" y="2576645"/>
            <a:ext cx="67278" cy="663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455EF1F-E4AC-4E0D-9E70-1F7D658035B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24492" y="992860"/>
            <a:ext cx="67278" cy="6638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D8709F6-5E81-4775-A6AB-4AB3B172119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72092" y="1145260"/>
            <a:ext cx="67278" cy="6638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4ED7488-E3DB-421A-A050-5C56E0B3C23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2670" y="776732"/>
            <a:ext cx="67278" cy="6638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05C6247-B304-4B38-AF2F-330CE2198CE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62954" y="2170899"/>
            <a:ext cx="67278" cy="6638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3261D16-D157-470F-AC86-FCC026E90E0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96593" y="874439"/>
            <a:ext cx="67278" cy="6638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773ED52-0203-4EBF-9F5E-BA340660BA2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30232" y="1389916"/>
            <a:ext cx="67278" cy="6638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2D7F853-C0DA-4C13-98EF-3364FB1A128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75392" y="511207"/>
            <a:ext cx="67278" cy="6638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B083989-7E12-44FB-9260-086CAF366D9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91770" y="756018"/>
            <a:ext cx="67278" cy="6638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9DB9173C-E451-4861-B970-D646144D9F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6970" y="969486"/>
            <a:ext cx="67278" cy="6638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4F37DD2-76F8-4BCF-9A85-4CCCC44C78A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8474" y="2328814"/>
            <a:ext cx="67278" cy="6638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F4784EB-8049-4C55-A3DA-CFC720771B0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26074" y="2481214"/>
            <a:ext cx="67278" cy="6638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AE80EB1-785C-4B64-97A6-8F7771BCE2F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6652" y="2112686"/>
            <a:ext cx="67278" cy="6638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D82F0D3-88CF-4FE2-A7FF-BC5B0D8D3D4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0575" y="2210393"/>
            <a:ext cx="67278" cy="6638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F2FCB856-AE58-4FE0-BB93-3A40A3A9A12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2725870"/>
            <a:ext cx="67278" cy="6638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30C5A95-D931-49CC-9F00-2E76B4BAD7A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1847161"/>
            <a:ext cx="67278" cy="6638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C0C7768A-7E1F-4E1B-8341-DCA415EFD42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2091972"/>
            <a:ext cx="67278" cy="6638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D3D7079F-249B-41F3-AC7A-EC391B25042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40952" y="2305440"/>
            <a:ext cx="67278" cy="66381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F6056A7E-914D-44CB-9991-77C2AE801AC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15170" y="897813"/>
            <a:ext cx="67278" cy="6638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721BEA92-B706-4AE1-988B-5C094CDCA20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0019" y="1042672"/>
            <a:ext cx="67278" cy="6638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F1D28E71-E7CE-4D7D-A70B-56DEFE4390C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33348" y="681685"/>
            <a:ext cx="67278" cy="66381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C57E550-187C-437B-8F60-7C767973D3D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53632" y="2075852"/>
            <a:ext cx="67278" cy="6638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DCC61211-0927-4937-B655-718FDACFAF1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87271" y="779392"/>
            <a:ext cx="67278" cy="66381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ABBEC346-A151-4826-9F64-F3F09268733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66070" y="416160"/>
            <a:ext cx="67278" cy="6638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46055878-E016-4F5A-B7A1-79A83F152AF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2448" y="660971"/>
            <a:ext cx="67278" cy="66381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F5B085E8-1EFC-470A-BCF9-4A117454987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33630" y="864622"/>
            <a:ext cx="67278" cy="663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6CC805E-A143-4CE2-8001-0A2B5394A4C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69152" y="2233767"/>
            <a:ext cx="67278" cy="66381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48FDB90C-D034-4170-97D4-9F50C0CA475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5485" y="2383891"/>
            <a:ext cx="67278" cy="66381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44A06AB7-C46E-4F36-9FD4-FD437709052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87330" y="2017639"/>
            <a:ext cx="67278" cy="66381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7B3986DD-48C2-4D03-BD2E-1494B94DE86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41253" y="2115346"/>
            <a:ext cx="67278" cy="6638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69211F07-9C63-4C68-AE35-7A0DDCCEF61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4892" y="2630823"/>
            <a:ext cx="67278" cy="66381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B9B3F297-7D60-468F-BD24-C5B141D3148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20052" y="1752114"/>
            <a:ext cx="67278" cy="66381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048563D1-B7E3-4AFA-ADF7-D5EBE71E7AE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36430" y="1996925"/>
            <a:ext cx="67278" cy="66381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C43EC463-9625-460F-8D99-46595D3A3ED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7612" y="2200576"/>
            <a:ext cx="67278" cy="6638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EE2EE49D-5D66-40FE-B70D-D5FEB626423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61188" y="626608"/>
            <a:ext cx="67278" cy="66381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2DFEEF86-ECBE-47BB-AC22-52825D254BB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08788" y="779008"/>
            <a:ext cx="67278" cy="66381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9B66EC7A-6C56-4C47-98B2-F1E7270A0F5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79366" y="410480"/>
            <a:ext cx="67278" cy="6638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E790180A-8372-4C79-8B79-988FB5C4805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99650" y="1804647"/>
            <a:ext cx="67278" cy="66381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B5CE847F-A290-48A0-AAF2-52F60CDDA1D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33289" y="508187"/>
            <a:ext cx="67278" cy="66381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8DAB1395-DB02-4323-BD55-EC854F32BC8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66928" y="1023664"/>
            <a:ext cx="67278" cy="66381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FA7D956A-D8D8-4DC3-802E-7F99C21E607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12088" y="144955"/>
            <a:ext cx="67278" cy="66381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7A5A7F7F-A288-4852-8F9B-9C7D71D6C9C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28466" y="389766"/>
            <a:ext cx="67278" cy="66381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C358698D-AAEC-49F3-81DD-A946F20726B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2399" y="600958"/>
            <a:ext cx="67278" cy="66381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E97D38BB-A812-4D1F-B5EC-ADE2B72731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15170" y="1962562"/>
            <a:ext cx="67278" cy="66381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3A6F51A0-41DC-4F1A-A8F7-A63801C0A29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0019" y="2107421"/>
            <a:ext cx="67278" cy="66381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95CB594C-C2E4-41D6-99F4-187D97214D0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33348" y="1746434"/>
            <a:ext cx="67278" cy="66381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E416144D-7C16-4218-ADF8-A3E7CE8DABA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87271" y="1844141"/>
            <a:ext cx="67278" cy="66381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22E44AF9-4409-4FCA-950E-7521DF7B113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20910" y="2359618"/>
            <a:ext cx="67278" cy="66381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34AB1DA8-D78A-47AE-9538-FC950D806A9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66070" y="1480909"/>
            <a:ext cx="67278" cy="66381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D3AE7BAD-39DC-4685-B27E-538B88A3311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2448" y="1725720"/>
            <a:ext cx="67278" cy="6638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FE7EE91E-23C5-47B2-96C0-2D3947F58F7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33630" y="1929371"/>
            <a:ext cx="67278" cy="6638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A4CA445-7E74-4897-82D6-0B2C0DA044F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69710" y="2410043"/>
            <a:ext cx="67278" cy="66381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E8B369F-494E-4CF8-8540-22A93829FBC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27850" y="2654699"/>
            <a:ext cx="67278" cy="6638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A1BA2309-FB8D-440D-8C86-BA2D5366DEE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73010" y="1775990"/>
            <a:ext cx="67278" cy="66381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D2034A7D-E1D3-429C-AE2A-FBB5D3BFAC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4588" y="2234269"/>
            <a:ext cx="67278" cy="66381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2BCAF9BC-8FDF-4FCF-B8DB-52DD3946A17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81832" y="3990653"/>
            <a:ext cx="67278" cy="66381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51659931-1108-4C5D-955D-A95A0E6F006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040288" y="3106264"/>
            <a:ext cx="67278" cy="66381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77EA541C-DAE0-4ED8-823E-68983414AF3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64546" y="2288447"/>
            <a:ext cx="67278" cy="66381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0FA69A95-7ABC-4841-A49A-7C76B422D40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09706" y="1409738"/>
            <a:ext cx="67278" cy="66381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15324015-648C-46DD-8031-01A766B5656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9688" y="297355"/>
            <a:ext cx="67278" cy="66381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EF542753-6F39-42B7-B7EE-D8C223C811B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51858" y="3536634"/>
            <a:ext cx="67278" cy="66381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6D931C3A-42FD-49F7-86FB-5275B6CA1EC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07932" y="3917028"/>
            <a:ext cx="67278" cy="66381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6869A74E-DE48-4E9D-B3FF-2CB2BE1B65B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31910" y="3327271"/>
            <a:ext cx="67278" cy="66381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481759F8-8A78-4697-8366-E39E9096684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74291" y="3637183"/>
            <a:ext cx="67278" cy="66381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92E03278-A0AF-40F9-A083-2D3024DDD75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32431" y="3881839"/>
            <a:ext cx="67278" cy="66381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FB40874F-7AC0-4C4C-BACD-213C480789E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8851" y="4604609"/>
            <a:ext cx="67278" cy="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17396 0.04004 C 0.21055 0.04907 0.26497 0.05393 0.32227 0.05393 C 0.38698 0.05393 0.43919 0.04907 0.47552 0.04004 L 0.65026 1.85185E-6 " pathEditMode="relative" rAng="0" ptsTypes="AAAAA">
                                      <p:cBhvr>
                                        <p:cTn id="6" dur="1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3.7037E-6 L 0.12292 0.04004 C 0.14857 0.04907 0.18685 0.05393 0.22734 0.05393 C 0.27318 0.05393 0.31003 0.04907 0.33568 0.04004 L 0.45885 3.7037E-6 " pathEditMode="relative" rAng="0" ptsTypes="AAAAA">
                                      <p:cBhvr>
                                        <p:cTn id="8" dur="1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15755 0.04005 C 0.19049 0.04907 0.23984 0.05393 0.29167 0.05393 C 0.35052 0.05393 0.39779 0.04907 0.43047 0.04005 L 0.58867 7.40741E-7 " pathEditMode="relative" rAng="0" ptsTypes="AAAAA">
                                      <p:cBhvr>
                                        <p:cTn id="10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15143 0.04004 C 0.18281 0.04907 0.23008 0.05393 0.28021 0.05393 C 0.33659 0.05393 0.38203 0.04907 0.41328 0.04004 L 0.56524 2.59259E-6 " pathEditMode="relative" rAng="0" ptsTypes="AAAAA">
                                      <p:cBhvr>
                                        <p:cTn id="12" dur="1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17617 0.04004 C 0.21276 0.04907 0.26784 0.05393 0.32591 0.05393 C 0.39141 0.05393 0.4444 0.04907 0.48125 0.04004 L 0.65833 3.7037E-6 " pathEditMode="relative" rAng="0" ptsTypes="AAAAA">
                                      <p:cBhvr>
                                        <p:cTn id="14" dur="1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5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3889E-18 3.7037E-6 L 0.17943 -0.04005 C 0.21667 -0.04908 0.27266 -0.05394 0.33177 -0.05394 C 0.3987 -0.05394 0.45247 -0.04908 0.48971 -0.04005 L 0.66953 3.7037E-6 " pathEditMode="relative" rAng="0" ptsTypes="AAAAA">
                                      <p:cBhvr>
                                        <p:cTn id="41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6198 -0.07824 C 0.1957 -0.09584 0.24635 -0.1051 0.29961 -0.1051 C 0.35989 -0.1051 0.40872 -0.09584 0.44244 -0.07824 L 0.60507 2.59259E-6 " pathEditMode="relative" rAng="0" ptsTypes="AAAAA">
                                      <p:cBhvr>
                                        <p:cTn id="43" dur="1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60" y="-525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15886 -0.04005 C 0.1918 -0.04908 0.2418 -0.05394 0.29388 -0.05394 C 0.35339 -0.05394 0.40104 -0.04908 0.43372 -0.04005 L 0.59362 4.44444E-6 " pathEditMode="relative" rAng="0" ptsTypes="AAAAA">
                                      <p:cBhvr>
                                        <p:cTn id="45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74" y="-27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5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5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18333 0.04005 C 0.22161 0.04908 0.27903 0.05394 0.33932 0.05394 C 0.40768 0.05394 0.46263 0.04908 0.50091 0.04005 L 0.68476 -4.07407E-6 " pathEditMode="relative" rAng="0" ptsTypes="AAAAA">
                                      <p:cBhvr>
                                        <p:cTn id="62" dur="1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68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14895 0.04005 C 0.18007 0.04908 0.22643 0.05394 0.27539 0.05394 C 0.33112 0.05394 0.37591 0.04908 0.40677 0.04005 L 0.55625 -2.22222E-6 " pathEditMode="relative" rAng="0" ptsTypes="AAAAA">
                                      <p:cBhvr>
                                        <p:cTn id="64" dur="1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2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17592 0.04004 C 0.2125 0.04907 0.26758 0.05393 0.3254 0.05393 C 0.39102 0.05393 0.44362 0.04907 0.47995 0.04004 L 0.65625 3.33333E-6 " pathEditMode="relative" rAng="0" ptsTypes="AAAAA">
                                      <p:cBhvr>
                                        <p:cTn id="66" dur="1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07005 0.12663 C 0.0845 0.15533 0.10638 0.17084 0.12956 0.17084 C 0.15573 0.17084 0.17669 0.15533 0.19127 0.12663 L 0.26146 -4.81481E-6 " pathEditMode="relative" rAng="0" ptsTypes="AAAAA">
                                      <p:cBhvr>
                                        <p:cTn id="68" dur="1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5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5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22304 -0.04004 C 0.2694 -0.04907 0.33906 -0.05393 0.41224 -0.05393 C 0.49544 -0.05393 0.56211 -0.04907 0.60846 -0.04004 L 0.83164 -3.7037E-6 " pathEditMode="relative" rAng="0" ptsTypes="AAAAA">
                                      <p:cBhvr>
                                        <p:cTn id="90" dur="1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15808 -0.11134 C 0.19102 -0.13657 0.24063 -0.14953 0.29258 -0.14953 C 0.3517 -0.14953 0.39896 -0.13657 0.43164 -0.11134 L 0.59102 -3.33333E-6 " pathEditMode="relative" rAng="0" ptsTypes="AAAAA">
                                      <p:cBhvr>
                                        <p:cTn id="92" dur="1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4205 -0.04004 C 0.17148 -0.04907 0.21614 -0.05393 0.26289 -0.05393 C 0.31601 -0.05393 0.35859 -0.04907 0.38802 -0.04004 L 0.53073 -2.96296E-6 " pathEditMode="relative" rAng="0" ptsTypes="AAAAA">
                                      <p:cBhvr>
                                        <p:cTn id="94" dur="1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5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7279 0.04004 C 0.20872 0.04907 0.26263 0.05393 0.31953 0.05393 C 0.38398 0.05393 0.43568 0.04907 0.47174 0.04004 L 0.64531 2.96296E-6 " pathEditMode="relative" rAng="0" ptsTypes="AAAAA">
                                      <p:cBhvr>
                                        <p:cTn id="111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268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2267 -0.04004 C 0.27383 -0.04907 0.3448 -0.05393 0.41915 -0.05393 C 0.50378 -0.05393 0.57149 -0.04907 0.61875 -0.04004 L 0.84571 -4.44444E-6 " pathEditMode="relative" rAng="0" ptsTypes="AAAAA">
                                      <p:cBhvr>
                                        <p:cTn id="118" dur="1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79" y="-2708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5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5" dur="1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7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9" dur="1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1" dur="1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3" dur="1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5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7" dur="1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9" dur="1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1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3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5" dur="1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7" dur="1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9" dur="1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04167E-6 4.07407E-6 L 0.17396 0.04004 C 0.21055 0.04907 0.26498 0.05393 0.32227 0.05393 C 0.38698 0.05393 0.43919 0.04907 0.47552 0.04004 L 0.65026 4.07407E-6 " pathEditMode="relative" rAng="0" ptsTypes="AAAAA">
                                      <p:cBhvr>
                                        <p:cTn id="151" dur="1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25E-6 -4.07407E-6 L 0.12292 0.04005 C 0.14857 0.04908 0.18685 0.05394 0.22735 0.05394 C 0.27318 0.05394 0.31003 0.04908 0.33568 0.04005 L 0.45886 -4.07407E-6 " pathEditMode="relative" rAng="0" ptsTypes="AAAAA">
                                      <p:cBhvr>
                                        <p:cTn id="153" dur="1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7 1.48148E-6 L 0.15755 0.04004 C 0.1905 0.04907 0.23984 0.05393 0.29167 0.05393 C 0.35052 0.05393 0.39779 0.04907 0.43047 0.04004 L 0.58867 1.48148E-6 " pathEditMode="relative" rAng="0" ptsTypes="AAAAA">
                                      <p:cBhvr>
                                        <p:cTn id="155" dur="1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125E-6 3.33333E-6 L 0.15144 0.04004 C 0.18282 0.04907 0.23008 0.05393 0.28021 0.05393 C 0.33659 0.05393 0.38203 0.04907 0.41328 0.04004 L 0.56524 3.33333E-6 " pathEditMode="relative" rAng="0" ptsTypes="AAAAA">
                                      <p:cBhvr>
                                        <p:cTn id="157" dur="1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6 4.44444E-6 L 0.17617 0.04004 C 0.21276 0.04907 0.26784 0.05393 0.32591 0.05393 C 0.39141 0.05393 0.4444 0.04907 0.48125 0.04004 L 0.65834 4.44444E-6 " pathEditMode="relative" rAng="0" ptsTypes="AAAAA">
                                      <p:cBhvr>
                                        <p:cTn id="159" dur="1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268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5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5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5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5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5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5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5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5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5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5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5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5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5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5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25E-6 -4.07407E-6 L 0.17943 -0.04004 C 0.21667 -0.04907 0.27266 -0.05393 0.33177 -0.05393 C 0.3987 -0.05393 0.45248 -0.04907 0.48971 -0.04004 L 0.66953 -4.07407E-6 " pathEditMode="relative" rAng="0" ptsTypes="AAAAA">
                                      <p:cBhvr>
                                        <p:cTn id="186" dur="1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5E-6 4.81481E-6 L 0.16198 -0.07825 C 0.1957 -0.09584 0.24635 -0.1051 0.29961 -0.1051 C 0.35989 -0.1051 0.40872 -0.09584 0.44245 -0.07825 L 0.60508 4.81481E-6 " pathEditMode="relative" rAng="0" ptsTypes="AAAAA">
                                      <p:cBhvr>
                                        <p:cTn id="188" dur="1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47" y="-5255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6 -3.33333E-6 L 0.15886 -0.04004 C 0.1918 -0.04907 0.2418 -0.05393 0.29388 -0.05393 C 0.35339 -0.05393 0.40104 -0.04907 0.43373 -0.04004 L 0.59362 -3.33333E-6 " pathEditMode="relative" rAng="0" ptsTypes="AAAAA">
                                      <p:cBhvr>
                                        <p:cTn id="190" dur="1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74" y="-2708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15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5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5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5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5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5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5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5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5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91667E-6 -3.33333E-6 L 0.18333 0.04005 C 0.22161 0.04908 0.27903 0.05394 0.33932 0.05394 C 0.40768 0.05394 0.46263 0.04908 0.50091 0.04005 L 0.68476 -3.33333E-6 " pathEditMode="relative" rAng="0" ptsTypes="AAAAA">
                                      <p:cBhvr>
                                        <p:cTn id="207" dur="1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685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70833E-6 0 L 0.14896 0.04005 C 0.18008 0.04907 0.22643 0.05394 0.27539 0.05394 C 0.33112 0.05394 0.37591 0.04907 0.40677 0.04005 L 0.55625 0 " pathEditMode="relative" rAng="0" ptsTypes="AAAAA">
                                      <p:cBhvr>
                                        <p:cTn id="209" dur="15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2685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75E-6 -4.44444E-6 L 0.17591 0.04005 C 0.2125 0.04908 0.26757 0.05394 0.32539 0.05394 C 0.39101 0.05394 0.44362 0.04908 0.47994 0.04005 L 0.65625 -4.44444E-6 " pathEditMode="relative" rAng="0" ptsTypes="AAAAA">
                                      <p:cBhvr>
                                        <p:cTn id="211" dur="1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8.33333E-7 -2.59259E-6 L 0.07005 0.12662 C 0.0845 0.15533 0.10638 0.17084 0.12956 0.17084 C 0.15573 0.17084 0.17669 0.15533 0.19128 0.12662 L 0.26146 -2.59259E-6 " pathEditMode="relative" rAng="0" ptsTypes="AAAAA">
                                      <p:cBhvr>
                                        <p:cTn id="213" dur="1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5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5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5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5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5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5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5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5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5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5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5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5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70833E-6 -1.48148E-6 L 0.22304 -0.04004 C 0.2694 -0.04907 0.33906 -0.05393 0.41224 -0.05393 C 0.49544 -0.05393 0.56211 -0.04907 0.60846 -0.04004 L 0.83164 -1.48148E-6 " pathEditMode="relative" rAng="0" ptsTypes="AAAAA">
                                      <p:cBhvr>
                                        <p:cTn id="235" dur="1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54167E-6 -1.11111E-6 L 0.15808 -0.11134 C 0.19102 -0.13657 0.24063 -0.14954 0.29258 -0.14954 C 0.3517 -0.14954 0.39896 -0.13657 0.43164 -0.11134 L 0.59102 -1.11111E-6 " pathEditMode="relative" rAng="0" ptsTypes="AAAAA">
                                      <p:cBhvr>
                                        <p:cTn id="237" dur="15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1.875E-6 -7.40741E-7 L 0.14206 -0.04005 C 0.17135 -0.04907 0.21614 -0.05393 0.26276 -0.05393 C 0.31601 -0.05393 0.35846 -0.04907 0.38789 -0.04005 L 0.5306 -7.40741E-7 " pathEditMode="relative" rAng="0" ptsTypes="AAAAA">
                                      <p:cBhvr>
                                        <p:cTn id="239" dur="15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5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5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5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5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5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5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5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5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7 3.7037E-6 L 0.17266 0.04004 C 0.20872 0.04907 0.2625 0.05393 0.31953 0.05393 C 0.38385 0.05393 0.43555 0.04907 0.47175 0.04004 L 0.64531 3.7037E-6 " pathEditMode="relative" rAng="0" ptsTypes="AAAAA">
                                      <p:cBhvr>
                                        <p:cTn id="256" dur="1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2685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5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5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5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75E-6 -2.22222E-6 L 0.22669 -0.04004 C 0.27382 -0.04907 0.34479 -0.05393 0.41914 -0.05393 C 0.50377 -0.05393 0.57148 -0.04907 0.61875 -0.04004 L 0.8457 -2.22222E-6 " pathEditMode="relative" rAng="0" ptsTypes="AAAAA">
                                      <p:cBhvr>
                                        <p:cTn id="263" dur="1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79" y="-2708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5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5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5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0" dur="1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2" dur="1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4" dur="1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5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6" dur="15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7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8" dur="1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9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0" dur="1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2" dur="1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4" dur="1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5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6" dur="1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7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88" dur="1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9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90" dur="1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92" dur="15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94" dur="1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14206 -0.04005 C 0.17135 -0.04907 0.21614 -0.05393 0.26276 -0.05393 C 0.31601 -0.05393 0.35846 -0.04907 0.38789 -0.04005 L 0.5306 -3.7037E-7 " pathEditMode="relative" rAng="0" ptsTypes="AAAAA">
                                      <p:cBhvr>
                                        <p:cTn id="296" dur="1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3" y="-2708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5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5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5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3" dur="1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4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04167E-6 4.07407E-6 L 0.17396 0.04004 C 0.21055 0.04907 0.26498 0.05393 0.32227 0.05393 C 0.38698 0.05393 0.43919 0.04907 0.47552 0.04004 L 0.65026 4.07407E-6 " pathEditMode="relative" rAng="0" ptsTypes="AAAAA">
                                      <p:cBhvr>
                                        <p:cTn id="305" dur="1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15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5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5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312" dur="1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07005 0.12662 C 0.0845 0.15533 0.10638 0.17084 0.12956 0.17084 C 0.15573 0.17084 0.17669 0.15533 0.19127 0.12662 L 0.26146 -1.85185E-6 " pathEditMode="relative" rAng="0" ptsTypes="AAAAA">
                                      <p:cBhvr>
                                        <p:cTn id="314" dur="1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5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5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5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21" dur="1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0.14206 -0.04005 C 0.17135 -0.04908 0.21614 -0.05394 0.26276 -0.05394 C 0.31601 -0.05394 0.35846 -0.04908 0.38789 -0.04005 L 0.5306 4.07407E-6 " pathEditMode="relative" rAng="0" ptsTypes="AAAAA">
                                      <p:cBhvr>
                                        <p:cTn id="323" dur="1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3" y="-2708"/>
                                    </p:animMotion>
                                  </p:childTnLst>
                                </p:cTn>
                              </p:par>
                              <p:par>
                                <p:cTn id="32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15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15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5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0" dur="1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0.17396 0.04004 C 0.21054 0.04907 0.26497 0.05393 0.32226 0.05393 C 0.38698 0.05393 0.43919 0.04907 0.47552 0.04004 L 0.65026 3.7037E-6 " pathEditMode="relative" rAng="0" ptsTypes="AAAAA">
                                      <p:cBhvr>
                                        <p:cTn id="332" dur="1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5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15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5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9" dur="1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0.15755 0.04004 C 0.19049 0.04907 0.23984 0.05393 0.29167 0.05393 C 0.35052 0.05393 0.39779 0.04907 0.43047 0.04004 L 0.58867 4.81481E-6 " pathEditMode="relative" rAng="0" ptsTypes="AAAAA">
                                      <p:cBhvr>
                                        <p:cTn id="341" dur="15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0.15143 0.04005 C 0.18281 0.04908 0.23008 0.05394 0.28021 0.05394 C 0.33659 0.05394 0.38203 0.04908 0.41328 0.04005 L 0.56524 -3.33333E-6 " pathEditMode="relative" rAng="0" ptsTypes="AAAAA">
                                      <p:cBhvr>
                                        <p:cTn id="343" dur="15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15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15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5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15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1" dur="15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5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14205 -0.04005 C 0.17135 -0.04908 0.21614 -0.05394 0.26276 -0.05394 C 0.31601 -0.05394 0.35846 -0.04908 0.38789 -0.04005 L 0.5306 2.59259E-6 " pathEditMode="relative" rAng="0" ptsTypes="AAAAA">
                                      <p:cBhvr>
                                        <p:cTn id="355" dur="1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15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2" dur="15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4" dur="15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6" dur="1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8" dur="15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0" dur="15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5FF3F96-05CF-41EF-8C93-A4FCDE3B49E7}"/>
              </a:ext>
            </a:extLst>
          </p:cNvPr>
          <p:cNvGrpSpPr/>
          <p:nvPr/>
        </p:nvGrpSpPr>
        <p:grpSpPr>
          <a:xfrm>
            <a:off x="12282685" y="4625183"/>
            <a:ext cx="708545" cy="668082"/>
            <a:chOff x="12261804" y="3428998"/>
            <a:chExt cx="2095988" cy="1976289"/>
          </a:xfrm>
        </p:grpSpPr>
        <p:pic>
          <p:nvPicPr>
            <p:cNvPr id="15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79ED0A78-4B85-4DC0-A1A8-E3CCF4BCF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ko Majin Z | Wiki Dragon Ball | Fandom">
              <a:extLst>
                <a:ext uri="{FF2B5EF4-FFF2-40B4-BE49-F238E27FC236}">
                  <a16:creationId xmlns:a16="http://schemas.microsoft.com/office/drawing/2014/main" id="{0E6C7C9B-6C74-4054-89CE-BFB79B8E8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20" y="729006"/>
            <a:ext cx="4179759" cy="6100418"/>
          </a:xfrm>
        </p:spPr>
      </p:pic>
    </p:spTree>
    <p:extLst>
      <p:ext uri="{BB962C8B-B14F-4D97-AF65-F5344CB8AC3E}">
        <p14:creationId xmlns:p14="http://schemas.microsoft.com/office/powerpoint/2010/main" val="17000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66667E-6 1.85185E-6 L -1.15547 0.1199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73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5FF3F96-05CF-41EF-8C93-A4FCDE3B49E7}"/>
              </a:ext>
            </a:extLst>
          </p:cNvPr>
          <p:cNvGrpSpPr/>
          <p:nvPr/>
        </p:nvGrpSpPr>
        <p:grpSpPr>
          <a:xfrm>
            <a:off x="12282685" y="4625183"/>
            <a:ext cx="708545" cy="668082"/>
            <a:chOff x="12261804" y="3428998"/>
            <a:chExt cx="2095988" cy="1976289"/>
          </a:xfrm>
        </p:grpSpPr>
        <p:pic>
          <p:nvPicPr>
            <p:cNvPr id="15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79ED0A78-4B85-4DC0-A1A8-E3CCF4BCF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ko Majin Z | Wiki Dragon Ball | Fandom">
              <a:extLst>
                <a:ext uri="{FF2B5EF4-FFF2-40B4-BE49-F238E27FC236}">
                  <a16:creationId xmlns:a16="http://schemas.microsoft.com/office/drawing/2014/main" id="{0E6C7C9B-6C74-4054-89CE-BFB79B8E8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ACD5506-3DDB-42D5-9928-B5A79711C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03" y="932844"/>
            <a:ext cx="7707394" cy="56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1.66667E-6 1.85185E-6 L -1.15547 0.11991 " pathEditMode="relative" rAng="0" ptsTypes="AA">
                                      <p:cBhvr>
                                        <p:cTn id="8" dur="1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73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pic>
        <p:nvPicPr>
          <p:cNvPr id="1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12D38582-2B0E-4F75-9FAF-F0B396E2D0D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6" y="1340997"/>
            <a:ext cx="10443600" cy="4176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8792E9B-0E4A-407F-9409-A5FE1A079ED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205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38D01BAE-A092-4BBA-8012-6A3DB02A8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Neko Majin Z | Wiki Dragon Ball | Fandom">
              <a:extLst>
                <a:ext uri="{FF2B5EF4-FFF2-40B4-BE49-F238E27FC236}">
                  <a16:creationId xmlns:a16="http://schemas.microsoft.com/office/drawing/2014/main" id="{E6E7291B-084B-41C1-94E5-31BC4697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6DBC5A5F-765B-4615-9AE8-9DC8FDC1AE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62F7A19-066F-4A27-85CD-58C64EC856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09B599B7-1AEB-4BBD-8D96-F558B5F7C873}"/>
              </a:ext>
            </a:extLst>
          </p:cNvPr>
          <p:cNvGrpSpPr/>
          <p:nvPr/>
        </p:nvGrpSpPr>
        <p:grpSpPr>
          <a:xfrm flipH="1">
            <a:off x="-2334057" y="-380102"/>
            <a:ext cx="2095988" cy="1976289"/>
            <a:chOff x="12261804" y="3428998"/>
            <a:chExt cx="2095988" cy="1976289"/>
          </a:xfrm>
        </p:grpSpPr>
        <p:pic>
          <p:nvPicPr>
            <p:cNvPr id="26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81FF1AEE-E1E2-4192-A876-19A8D426E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Neko Majin Z | Wiki Dragon Ball | Fandom">
              <a:extLst>
                <a:ext uri="{FF2B5EF4-FFF2-40B4-BE49-F238E27FC236}">
                  <a16:creationId xmlns:a16="http://schemas.microsoft.com/office/drawing/2014/main" id="{A583967C-1043-4148-8495-1F9533198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1F3A81E-A2D9-44CB-9D22-A24484050DE8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</p:spTree>
    <p:extLst>
      <p:ext uri="{BB962C8B-B14F-4D97-AF65-F5344CB8AC3E}">
        <p14:creationId xmlns:p14="http://schemas.microsoft.com/office/powerpoint/2010/main" val="339663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1.25E-6 2.59259E-6 L 1.24349 0.23796 " pathEditMode="relative" rAng="0" ptsTypes="AA">
                                      <p:cBhvr>
                                        <p:cTn id="14" dur="1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74" y="1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pic>
        <p:nvPicPr>
          <p:cNvPr id="1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12D38582-2B0E-4F75-9FAF-F0B396E2D0D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6" y="1340997"/>
            <a:ext cx="10443600" cy="4176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ko Majin Z | Dragon Ball Wiki | Fandom">
            <a:extLst>
              <a:ext uri="{FF2B5EF4-FFF2-40B4-BE49-F238E27FC236}">
                <a16:creationId xmlns:a16="http://schemas.microsoft.com/office/drawing/2014/main" id="{279535C1-F4BF-4BA1-ABEF-6E777063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53F3AFC-3227-4C8F-AC49-2AC1501A5C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4F35C4-0FBC-45A0-A2BD-4D5DFFFE71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9C63267-B647-4CC6-A30E-31A85F513E01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663997-8698-4EB3-B23E-19073CF932AF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</p:spTree>
    <p:extLst>
      <p:ext uri="{BB962C8B-B14F-4D97-AF65-F5344CB8AC3E}">
        <p14:creationId xmlns:p14="http://schemas.microsoft.com/office/powerpoint/2010/main" val="346032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00" fill="hold"/>
                                        <p:tgtEl>
                                          <p:spTgt spid="1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4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pic>
        <p:nvPicPr>
          <p:cNvPr id="1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12D38582-2B0E-4F75-9FAF-F0B396E2D0D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6" y="1340997"/>
            <a:ext cx="10443600" cy="4176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40D8551-1D0E-450E-A84C-FA5EBC6BE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630" y="3569145"/>
            <a:ext cx="2721325" cy="34793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A868AD-5F73-4D28-B584-3123C76281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AE28108-1191-4BC1-8BFD-A03B5F1E6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3CA7294-5B25-4596-A790-91F40F456785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EE8F19-221F-4B08-8BF0-4AC3695431A5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</p:spTree>
    <p:extLst>
      <p:ext uri="{BB962C8B-B14F-4D97-AF65-F5344CB8AC3E}">
        <p14:creationId xmlns:p14="http://schemas.microsoft.com/office/powerpoint/2010/main" val="25374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pic>
        <p:nvPicPr>
          <p:cNvPr id="1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12D38582-2B0E-4F75-9FAF-F0B396E2D0D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6" y="1340997"/>
            <a:ext cx="10443600" cy="4176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CB2CDF7-D96E-4841-9E94-BF05B3EA9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B96B6A-53EE-40CA-A40B-8647590F6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C77A264-D9AE-4C5B-A9DB-FBAAF280BF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8ECD3B7-4622-4C0D-A29F-52F16F7989FF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5076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C53B22-D66F-49C2-B9F0-0E63A22A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2" y="311102"/>
            <a:ext cx="4271231" cy="62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D58CC8-BECA-4F1F-A7BF-277C5599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9601">
            <a:off x="6040652" y="887907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895F23-BF1B-4F43-A01C-D3975FE2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3" y="496146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361F5C-F41B-4A83-88A8-12D397E7A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548">
            <a:off x="9023216" y="873723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830DF4-8B1B-4BF7-9A65-6BF90C84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13" y="2987546"/>
            <a:ext cx="5642203" cy="23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A51D995D-11F0-4A5B-9E29-C1F6E4110DD1}"/>
              </a:ext>
            </a:extLst>
          </p:cNvPr>
          <p:cNvGrpSpPr/>
          <p:nvPr/>
        </p:nvGrpSpPr>
        <p:grpSpPr>
          <a:xfrm>
            <a:off x="6296482" y="4491602"/>
            <a:ext cx="4604461" cy="2795265"/>
            <a:chOff x="6096000" y="4498873"/>
            <a:chExt cx="4604461" cy="2795265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71DC5B1-A9D8-4A1C-AE20-7189AE7CF46F}"/>
                </a:ext>
              </a:extLst>
            </p:cNvPr>
            <p:cNvSpPr txBox="1"/>
            <p:nvPr/>
          </p:nvSpPr>
          <p:spPr>
            <a:xfrm>
              <a:off x="6234772" y="4647260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044DBFF-5123-4513-AD4E-E5AAAA2DA691}"/>
                </a:ext>
              </a:extLst>
            </p:cNvPr>
            <p:cNvSpPr txBox="1"/>
            <p:nvPr/>
          </p:nvSpPr>
          <p:spPr>
            <a:xfrm>
              <a:off x="6218838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A198677-839D-4C5A-8629-A311CE678EC2}"/>
                </a:ext>
              </a:extLst>
            </p:cNvPr>
            <p:cNvSpPr txBox="1"/>
            <p:nvPr/>
          </p:nvSpPr>
          <p:spPr>
            <a:xfrm>
              <a:off x="6186987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A52F885-2A2E-4FF5-86BB-D2A28F1B98A1}"/>
                </a:ext>
              </a:extLst>
            </p:cNvPr>
            <p:cNvSpPr txBox="1"/>
            <p:nvPr/>
          </p:nvSpPr>
          <p:spPr>
            <a:xfrm>
              <a:off x="6096000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56EF873-0F2F-4566-AA44-34EFBC3B2150}"/>
                </a:ext>
              </a:extLst>
            </p:cNvPr>
            <p:cNvSpPr txBox="1"/>
            <p:nvPr/>
          </p:nvSpPr>
          <p:spPr>
            <a:xfrm>
              <a:off x="6175612" y="4501147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8E0E1FA-0885-4C02-90D8-AA7C88EB9096}"/>
                </a:ext>
              </a:extLst>
            </p:cNvPr>
            <p:cNvSpPr txBox="1"/>
            <p:nvPr/>
          </p:nvSpPr>
          <p:spPr>
            <a:xfrm>
              <a:off x="6098275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1BE14C1-AA9B-4B11-903A-F45573618F3D}"/>
                </a:ext>
              </a:extLst>
            </p:cNvPr>
            <p:cNvSpPr txBox="1"/>
            <p:nvPr/>
          </p:nvSpPr>
          <p:spPr>
            <a:xfrm>
              <a:off x="6139217" y="4549451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solidFill>
                      <a:srgbClr val="FFA82A"/>
                    </a:solidFill>
                    <a:miter lim="800000"/>
                  </a:ln>
                  <a:solidFill>
                    <a:srgbClr val="FFFF01"/>
                  </a:solidFill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solidFill>
                    <a:srgbClr val="FFA82A"/>
                  </a:solidFill>
                  <a:miter lim="800000"/>
                </a:ln>
                <a:solidFill>
                  <a:srgbClr val="FFFF0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2716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46</Words>
  <Application>Microsoft Office PowerPoint</Application>
  <PresentationFormat>Grand écran</PresentationFormat>
  <Paragraphs>19</Paragraphs>
  <Slides>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Bahnschrift SemiBold SemiConden</vt:lpstr>
      <vt:lpstr>Calibri</vt:lpstr>
      <vt:lpstr>Calibri Light</vt:lpstr>
      <vt:lpstr>Saiyan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Robinson Sablons de Gélis</dc:creator>
  <cp:lastModifiedBy>Robinson Sablons de Gélis</cp:lastModifiedBy>
  <cp:revision>28</cp:revision>
  <dcterms:created xsi:type="dcterms:W3CDTF">2023-10-01T12:51:24Z</dcterms:created>
  <dcterms:modified xsi:type="dcterms:W3CDTF">2023-10-29T10:46:23Z</dcterms:modified>
</cp:coreProperties>
</file>